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2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335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2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7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9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7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4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5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92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4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6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9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10448-BE2F-471F-9332-0BCC093B4B6D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DC641-8DD9-467D-B915-898A4815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4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Word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Parts of the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6298" y="-2019495"/>
            <a:ext cx="16002000" cy="10001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25755" y="901956"/>
            <a:ext cx="1754155" cy="264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049486" y="3231500"/>
            <a:ext cx="1483567" cy="23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29265" y="4111688"/>
            <a:ext cx="1256523" cy="23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29265" y="4404049"/>
            <a:ext cx="1256523" cy="233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798906" y="2258007"/>
            <a:ext cx="1113453" cy="23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18448" y="2236232"/>
            <a:ext cx="1138336" cy="25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99247" y="2236233"/>
            <a:ext cx="1147669" cy="25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628120" y="2422842"/>
            <a:ext cx="1101014" cy="23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65775" y="998376"/>
            <a:ext cx="1130559" cy="279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309050" y="5206477"/>
            <a:ext cx="1276738" cy="2332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45902" y="5794310"/>
            <a:ext cx="1110345" cy="251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07965" y="5977812"/>
            <a:ext cx="1583096" cy="2550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85787" y="6372807"/>
            <a:ext cx="1287625" cy="2425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066245" y="6372807"/>
            <a:ext cx="1281404" cy="265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721012" y="3184846"/>
            <a:ext cx="1168876" cy="279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940279" y="668687"/>
            <a:ext cx="859536" cy="25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899219" y="667697"/>
            <a:ext cx="775001" cy="25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025740" y="1427583"/>
            <a:ext cx="779109" cy="475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7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Microsoft Word 2013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2013</dc:title>
  <dc:creator>JHinton</dc:creator>
  <cp:lastModifiedBy>JHinton</cp:lastModifiedBy>
  <cp:revision>6</cp:revision>
  <dcterms:created xsi:type="dcterms:W3CDTF">2013-09-17T20:04:43Z</dcterms:created>
  <dcterms:modified xsi:type="dcterms:W3CDTF">2013-09-17T21:05:07Z</dcterms:modified>
</cp:coreProperties>
</file>